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t69IPkfC4v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TAs0wFPBZc&amp;t=85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6705600" cy="1752600"/>
          </a:xfrm>
        </p:spPr>
        <p:txBody>
          <a:bodyPr/>
          <a:lstStyle/>
          <a:p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5181600" cy="1295400"/>
          </a:xfrm>
        </p:spPr>
        <p:txBody>
          <a:bodyPr>
            <a:normAutofit/>
          </a:bodyPr>
          <a:lstStyle/>
          <a:p>
            <a:r>
              <a:rPr lang="sr-Cyrl-RS" dirty="0" smtClean="0"/>
              <a:t>3. разред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9448800" cy="4604584"/>
          </a:xfrm>
        </p:spPr>
        <p:txBody>
          <a:bodyPr/>
          <a:lstStyle/>
          <a:p>
            <a:r>
              <a:rPr lang="sr-Cyrl-RS" dirty="0" smtClean="0"/>
              <a:t>За данашњи час је потребно да загрејеш своје тело пратећи вежбе на следећем линку: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https://www.youtube.com/watch?v=t69IPkfC4vw</a:t>
            </a:r>
            <a:endParaRPr lang="sr-Cyrl-RS" dirty="0" smtClean="0"/>
          </a:p>
          <a:p>
            <a:r>
              <a:rPr lang="sr-Cyrl-RS" dirty="0" smtClean="0"/>
              <a:t>Потребно је да припремиш мекану простирку, тепих или вежбу можеш изводити на кревету. Вежбу немој изводити на тврдој подлози (поду или бетону).</a:t>
            </a:r>
          </a:p>
          <a:p>
            <a:endParaRPr lang="sr-Cyrl-RS" dirty="0" smtClean="0"/>
          </a:p>
          <a:p>
            <a:pPr marL="457200" indent="-457200">
              <a:buFont typeface="+mj-lt"/>
              <a:buAutoNum type="arabicPeriod"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2" y="3613984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37982"/>
            <a:ext cx="2905125" cy="178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66" y="3637982"/>
            <a:ext cx="24003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31" y="4857182"/>
            <a:ext cx="7620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006986"/>
            <a:ext cx="762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74" y="4832786"/>
            <a:ext cx="727992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/>
          <a:lstStyle/>
          <a:p>
            <a:pPr algn="ctr"/>
            <a:r>
              <a:rPr lang="sr-Cyrl-RS" dirty="0"/>
              <a:t>Колут напред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9982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Пре извођења колута напред прати припремне вежбе: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Лези на стомак и подижи руке и ноге истовремено.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2. Седи на подлогу, обухвати потколенице и савијај главу према грудима како би био што више згрчен.</a:t>
            </a:r>
          </a:p>
          <a:p>
            <a:pPr marL="0" indent="0">
              <a:buNone/>
            </a:pPr>
            <a:r>
              <a:rPr lang="sr-Cyrl-RS" dirty="0" smtClean="0"/>
              <a:t>3. Седи на подлогу, ухвати потколенице и љуљај се напред назад, као упијач.</a:t>
            </a:r>
          </a:p>
          <a:p>
            <a:pPr marL="457200" indent="-457200">
              <a:buAutoNum type="arabicPeriod"/>
            </a:pPr>
            <a:endParaRPr lang="sr-Cyrl-R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29200"/>
            <a:ext cx="3013669" cy="1694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9067800" cy="47244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Прати поступак извођења колута напред на следећем линку. Када будеш изводио вежбу буди веома пажљив и уради претходне вежбе како се не би повредио. Вежбу изводи на меканој подлози. Прво погледај видео, а затим покушај да изведеш. Видео прати </a:t>
            </a:r>
            <a:r>
              <a:rPr lang="sr-Cyrl-RS" dirty="0" smtClean="0">
                <a:solidFill>
                  <a:srgbClr val="FF0000"/>
                </a:solidFill>
              </a:rPr>
              <a:t>САМО ДО КОЛУТА УНАЗАД, ТЈ. ДО 1,26 МИНУТА.</a:t>
            </a:r>
            <a:r>
              <a:rPr lang="sr-Cyrl-RS" dirty="0" smtClean="0"/>
              <a:t> Било би добро да поред тебе буде неко старији ко ти може помоћи.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https://www.youtube.com/watch?v=NTAs0wFPBZc&amp;t=85s</a:t>
            </a: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Пошаљи учитељици слику уколико си у могућности.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Забави се и буди паљжив!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7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292</TotalTime>
  <Words>194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Физичко васпитање</vt:lpstr>
      <vt:lpstr>PowerPoint Presentation</vt:lpstr>
      <vt:lpstr>Колут напред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Natasa</dc:creator>
  <cp:keywords/>
  <cp:lastModifiedBy>Natasa</cp:lastModifiedBy>
  <cp:revision>34</cp:revision>
  <dcterms:created xsi:type="dcterms:W3CDTF">2020-04-21T17:04:18Z</dcterms:created>
  <dcterms:modified xsi:type="dcterms:W3CDTF">2020-05-02T17:05:52Z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